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00B7F3C-98B2-4BE6-9B96-73D409F78228}" type="datetimeFigureOut">
              <a:rPr lang="en-IN" smtClean="0"/>
              <a:t>27-09-2022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842863F-0762-4423-94C9-DB61C75E7B4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0B7F3C-98B2-4BE6-9B96-73D409F78228}" type="datetimeFigureOut">
              <a:rPr lang="en-IN" smtClean="0"/>
              <a:t>27-09-2022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42863F-0762-4423-94C9-DB61C75E7B4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0B7F3C-98B2-4BE6-9B96-73D409F78228}" type="datetimeFigureOut">
              <a:rPr lang="en-IN" smtClean="0"/>
              <a:t>27-09-2022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42863F-0762-4423-94C9-DB61C75E7B4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0B7F3C-98B2-4BE6-9B96-73D409F78228}" type="datetimeFigureOut">
              <a:rPr lang="en-IN" smtClean="0"/>
              <a:t>27-09-2022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42863F-0762-4423-94C9-DB61C75E7B41}" type="slidenum">
              <a:rPr lang="en-IN" smtClean="0"/>
              <a:t>‹#›</a:t>
            </a:fld>
            <a:endParaRPr lang="en-IN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0B7F3C-98B2-4BE6-9B96-73D409F78228}" type="datetimeFigureOut">
              <a:rPr lang="en-IN" smtClean="0"/>
              <a:t>27-09-2022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42863F-0762-4423-94C9-DB61C75E7B41}" type="slidenum">
              <a:rPr lang="en-IN" smtClean="0"/>
              <a:t>‹#›</a:t>
            </a:fld>
            <a:endParaRPr lang="en-IN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0B7F3C-98B2-4BE6-9B96-73D409F78228}" type="datetimeFigureOut">
              <a:rPr lang="en-IN" smtClean="0"/>
              <a:t>27-09-2022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42863F-0762-4423-94C9-DB61C75E7B41}" type="slidenum">
              <a:rPr lang="en-IN" smtClean="0"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0B7F3C-98B2-4BE6-9B96-73D409F78228}" type="datetimeFigureOut">
              <a:rPr lang="en-IN" smtClean="0"/>
              <a:t>27-09-2022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42863F-0762-4423-94C9-DB61C75E7B41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0B7F3C-98B2-4BE6-9B96-73D409F78228}" type="datetimeFigureOut">
              <a:rPr lang="en-IN" smtClean="0"/>
              <a:t>27-09-2022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42863F-0762-4423-94C9-DB61C75E7B41}" type="slidenum">
              <a:rPr lang="en-IN" smtClean="0"/>
              <a:t>‹#›</a:t>
            </a:fld>
            <a:endParaRPr lang="en-IN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0B7F3C-98B2-4BE6-9B96-73D409F78228}" type="datetimeFigureOut">
              <a:rPr lang="en-IN" smtClean="0"/>
              <a:t>27-09-2022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42863F-0762-4423-94C9-DB61C75E7B4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00B7F3C-98B2-4BE6-9B96-73D409F78228}" type="datetimeFigureOut">
              <a:rPr lang="en-IN" smtClean="0"/>
              <a:t>27-09-2022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42863F-0762-4423-94C9-DB61C75E7B41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00B7F3C-98B2-4BE6-9B96-73D409F78228}" type="datetimeFigureOut">
              <a:rPr lang="en-IN" smtClean="0"/>
              <a:t>27-09-2022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842863F-0762-4423-94C9-DB61C75E7B41}" type="slidenum">
              <a:rPr lang="en-IN" smtClean="0"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00B7F3C-98B2-4BE6-9B96-73D409F78228}" type="datetimeFigureOut">
              <a:rPr lang="en-IN" smtClean="0"/>
              <a:t>27-09-2022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842863F-0762-4423-94C9-DB61C75E7B41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Course Name: Internet Lab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Course Code:21UITSP1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Mrs.R.Vanitha</a:t>
            </a:r>
            <a:endParaRPr lang="en-IN" dirty="0">
              <a:solidFill>
                <a:schemeClr val="tx1"/>
              </a:solidFill>
            </a:endParaRPr>
          </a:p>
        </p:txBody>
      </p:sp>
      <p:pic>
        <p:nvPicPr>
          <p:cNvPr id="4" name="image1.jpeg" descr="D:\MTNC\MAY2020\headernew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9" y="2132856"/>
            <a:ext cx="7777784" cy="144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1059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31640" y="1305342"/>
            <a:ext cx="65527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u="dbl" dirty="0"/>
              <a:t>HEADING TAG</a:t>
            </a:r>
            <a:endParaRPr lang="en-US" dirty="0" smtClean="0"/>
          </a:p>
          <a:p>
            <a:r>
              <a:rPr lang="en-US" dirty="0" smtClean="0"/>
              <a:t>&lt;</a:t>
            </a:r>
            <a:r>
              <a:rPr lang="en-US" dirty="0"/>
              <a:t>HTML&gt;</a:t>
            </a:r>
            <a:endParaRPr lang="en-IN" dirty="0"/>
          </a:p>
          <a:p>
            <a:r>
              <a:rPr lang="en-US" dirty="0"/>
              <a:t>&lt;HEAD&gt;</a:t>
            </a:r>
            <a:endParaRPr lang="en-IN" dirty="0"/>
          </a:p>
          <a:p>
            <a:r>
              <a:rPr lang="en-US" dirty="0"/>
              <a:t>&lt;TITLE&gt;</a:t>
            </a:r>
            <a:endParaRPr lang="en-IN" dirty="0"/>
          </a:p>
          <a:p>
            <a:r>
              <a:rPr lang="en-US" dirty="0"/>
              <a:t>HEADING TAG</a:t>
            </a:r>
            <a:endParaRPr lang="en-IN" dirty="0"/>
          </a:p>
          <a:p>
            <a:r>
              <a:rPr lang="en-US" dirty="0"/>
              <a:t>&lt;/TITLE&gt;</a:t>
            </a:r>
            <a:endParaRPr lang="en-IN" dirty="0"/>
          </a:p>
          <a:p>
            <a:r>
              <a:rPr lang="en-US" dirty="0"/>
              <a:t>&lt;/HEAD&gt;</a:t>
            </a:r>
            <a:endParaRPr lang="en-IN" dirty="0"/>
          </a:p>
          <a:p>
            <a:r>
              <a:rPr lang="en-US" dirty="0"/>
              <a:t>&lt;BODY BGCOLOR="RED"&gt;</a:t>
            </a:r>
            <a:endParaRPr lang="en-IN" dirty="0"/>
          </a:p>
          <a:p>
            <a:r>
              <a:rPr lang="en-US" dirty="0"/>
              <a:t>&lt;H1&gt;MADURAI&lt;/H1&gt;</a:t>
            </a:r>
            <a:endParaRPr lang="en-IN" dirty="0"/>
          </a:p>
          <a:p>
            <a:r>
              <a:rPr lang="en-US" dirty="0"/>
              <a:t>&lt;H2&gt;MADURAI&lt;/H2&gt;</a:t>
            </a:r>
            <a:endParaRPr lang="en-IN" dirty="0"/>
          </a:p>
          <a:p>
            <a:r>
              <a:rPr lang="en-US" dirty="0"/>
              <a:t>&lt;H3&gt;MADURAI&lt;/H3&gt;</a:t>
            </a:r>
            <a:endParaRPr lang="en-IN" dirty="0"/>
          </a:p>
          <a:p>
            <a:r>
              <a:rPr lang="en-US" dirty="0"/>
              <a:t>&lt;H4&gt;MADURAI&lt;/H4&gt;</a:t>
            </a:r>
            <a:endParaRPr lang="en-IN" dirty="0"/>
          </a:p>
          <a:p>
            <a:r>
              <a:rPr lang="en-US" dirty="0"/>
              <a:t>&lt;H5&gt;MADURAI&lt;/H5&gt;</a:t>
            </a:r>
            <a:endParaRPr lang="en-IN" dirty="0"/>
          </a:p>
          <a:p>
            <a:r>
              <a:rPr lang="en-US" dirty="0"/>
              <a:t>&lt;H6&gt;MADURAI&lt;/H6&gt;</a:t>
            </a:r>
            <a:endParaRPr lang="en-IN" dirty="0"/>
          </a:p>
          <a:p>
            <a:r>
              <a:rPr lang="en-US" dirty="0"/>
              <a:t>&lt;/BODY&gt;</a:t>
            </a:r>
            <a:endParaRPr lang="en-IN" dirty="0"/>
          </a:p>
          <a:p>
            <a:r>
              <a:rPr lang="en-US" dirty="0"/>
              <a:t>&lt;/HTML&gt;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79574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31640" y="1628800"/>
            <a:ext cx="684076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 </a:t>
            </a:r>
            <a:r>
              <a:rPr lang="en-US" b="1" u="dbl" dirty="0"/>
              <a:t>FORMATING TAG</a:t>
            </a:r>
            <a:endParaRPr lang="en-IN" dirty="0"/>
          </a:p>
          <a:p>
            <a:r>
              <a:rPr lang="en-US" dirty="0"/>
              <a:t> </a:t>
            </a:r>
            <a:endParaRPr lang="en-IN" dirty="0"/>
          </a:p>
          <a:p>
            <a:r>
              <a:rPr lang="en-US" dirty="0"/>
              <a:t>&lt;HTML&gt;</a:t>
            </a:r>
            <a:endParaRPr lang="en-IN" dirty="0"/>
          </a:p>
          <a:p>
            <a:r>
              <a:rPr lang="en-US" dirty="0"/>
              <a:t>&lt;HEAD&gt;</a:t>
            </a:r>
            <a:endParaRPr lang="en-IN" dirty="0"/>
          </a:p>
          <a:p>
            <a:r>
              <a:rPr lang="en-US" dirty="0"/>
              <a:t>&lt;TITLE&gt;</a:t>
            </a:r>
            <a:endParaRPr lang="en-IN" dirty="0"/>
          </a:p>
          <a:p>
            <a:r>
              <a:rPr lang="en-US" dirty="0"/>
              <a:t>PAGE WITH FORMATING TAG</a:t>
            </a:r>
            <a:endParaRPr lang="en-IN" dirty="0"/>
          </a:p>
          <a:p>
            <a:r>
              <a:rPr lang="en-US" dirty="0"/>
              <a:t>&lt;/TITLE&gt;</a:t>
            </a:r>
            <a:endParaRPr lang="en-IN" dirty="0"/>
          </a:p>
          <a:p>
            <a:r>
              <a:rPr lang="en-US" dirty="0"/>
              <a:t>&lt;/HEAD&gt;</a:t>
            </a:r>
            <a:endParaRPr lang="en-IN" dirty="0"/>
          </a:p>
          <a:p>
            <a:r>
              <a:rPr lang="en-US" dirty="0"/>
              <a:t>&lt;BODY BGCOLOR="RED" TEXT="BLACK"&gt;</a:t>
            </a:r>
            <a:endParaRPr lang="en-IN" dirty="0"/>
          </a:p>
          <a:p>
            <a:r>
              <a:rPr lang="en-US" dirty="0"/>
              <a:t>&lt;B&gt; MANNAR THIRUMALAI NAICKER COLLEGE&lt;/B&gt;&lt;BR&gt;</a:t>
            </a:r>
            <a:endParaRPr lang="en-IN" dirty="0"/>
          </a:p>
          <a:p>
            <a:r>
              <a:rPr lang="en-US" dirty="0"/>
              <a:t>&lt;I&gt; MANNAR THIRUMALAI NAICKER COLLEGE&lt;/I&gt;&lt;BR&gt;</a:t>
            </a:r>
            <a:endParaRPr lang="en-IN" dirty="0"/>
          </a:p>
          <a:p>
            <a:r>
              <a:rPr lang="en-US" dirty="0"/>
              <a:t>&lt;U&gt; MANNAR THIRUMALAI NAICKER COLLEGE&lt;/U&gt;&lt;BR&gt;</a:t>
            </a:r>
            <a:endParaRPr lang="en-IN" dirty="0"/>
          </a:p>
          <a:p>
            <a:r>
              <a:rPr lang="en-US" dirty="0"/>
              <a:t>&lt;/BODY&gt;</a:t>
            </a:r>
            <a:endParaRPr lang="en-IN" dirty="0"/>
          </a:p>
          <a:p>
            <a:r>
              <a:rPr lang="en-US" dirty="0"/>
              <a:t>&lt;/HTML&gt;</a:t>
            </a:r>
            <a:endParaRPr lang="en-IN" dirty="0"/>
          </a:p>
          <a:p>
            <a:r>
              <a:rPr lang="en-US" dirty="0"/>
              <a:t> 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13111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15616" y="1052736"/>
            <a:ext cx="72008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 </a:t>
            </a:r>
            <a:r>
              <a:rPr lang="en-US" b="1" u="dbl" dirty="0"/>
              <a:t>DISPLAYING MATHAMATICAL FORMULAS</a:t>
            </a:r>
            <a:endParaRPr lang="en-IN" dirty="0"/>
          </a:p>
          <a:p>
            <a:r>
              <a:rPr lang="en-US" dirty="0"/>
              <a:t> </a:t>
            </a:r>
            <a:endParaRPr lang="en-IN" dirty="0"/>
          </a:p>
          <a:p>
            <a:r>
              <a:rPr lang="en-US" sz="1400" dirty="0"/>
              <a:t>&lt;HTML&gt;</a:t>
            </a:r>
            <a:endParaRPr lang="en-IN" sz="1400" dirty="0"/>
          </a:p>
          <a:p>
            <a:r>
              <a:rPr lang="en-US" sz="1400" dirty="0"/>
              <a:t>&lt;HEAD&gt;</a:t>
            </a:r>
            <a:endParaRPr lang="en-IN" sz="1400" dirty="0"/>
          </a:p>
          <a:p>
            <a:r>
              <a:rPr lang="en-US" sz="1400" dirty="0"/>
              <a:t>&lt;TITLE&gt;</a:t>
            </a:r>
            <a:endParaRPr lang="en-IN" sz="1400" dirty="0"/>
          </a:p>
          <a:p>
            <a:r>
              <a:rPr lang="en-US" sz="1400" dirty="0"/>
              <a:t>   DISPLAYING IN MATHAMATICAL FORMULA</a:t>
            </a:r>
            <a:endParaRPr lang="en-IN" sz="1400" dirty="0"/>
          </a:p>
          <a:p>
            <a:r>
              <a:rPr lang="en-US" sz="1400" dirty="0"/>
              <a:t>&lt;/TITLE&gt;</a:t>
            </a:r>
            <a:endParaRPr lang="en-IN" sz="1400" dirty="0"/>
          </a:p>
          <a:p>
            <a:r>
              <a:rPr lang="en-US" sz="1400" dirty="0"/>
              <a:t>&lt;/HEAD&gt;</a:t>
            </a:r>
            <a:endParaRPr lang="en-IN" sz="1400" dirty="0"/>
          </a:p>
          <a:p>
            <a:r>
              <a:rPr lang="en-US" sz="1400" dirty="0"/>
              <a:t>&lt;BODY BGCOLOR="YELLOW" TEXT="RED"&gt;</a:t>
            </a:r>
            <a:endParaRPr lang="en-IN" sz="1400" dirty="0"/>
          </a:p>
          <a:p>
            <a:r>
              <a:rPr lang="en-US" sz="1400" dirty="0"/>
              <a:t>1. (A&lt;SUP&gt;2&lt;/SUP&gt;-B&lt;SUP&gt;2&lt;/SUP&gt;)=(A-B)(A+B)&lt;BR&gt;</a:t>
            </a:r>
            <a:endParaRPr lang="en-IN" sz="1400" dirty="0"/>
          </a:p>
          <a:p>
            <a:r>
              <a:rPr lang="en-US" sz="1400" dirty="0"/>
              <a:t>2. (A&lt;SUP&gt;3&lt;/SUP&gt;B&lt;SUP&gt;3&lt;/SUP&gt;)=(AB)(A&lt;SUP&gt;2&lt;/SUP&gt;+AB+</a:t>
            </a:r>
            <a:endParaRPr lang="en-IN" sz="1400" dirty="0"/>
          </a:p>
          <a:p>
            <a:r>
              <a:rPr lang="en-US" sz="1400" dirty="0"/>
              <a:t>    B&lt;SUP&gt;2&lt;/SUP&gt;)&lt;BR&gt;</a:t>
            </a:r>
            <a:endParaRPr lang="en-IN" sz="1400" dirty="0"/>
          </a:p>
          <a:p>
            <a:r>
              <a:rPr lang="en-US" sz="1400" dirty="0"/>
              <a:t>3. (A&lt;SUP&gt;3&lt;/SUP&gt;+B&lt;SUP&gt;3&lt;/SUP&gt;)=(A+B)(A&lt;SUP&gt;2&lt;/SUP&gt;-AB+B</a:t>
            </a:r>
            <a:endParaRPr lang="en-IN" sz="1400" dirty="0"/>
          </a:p>
          <a:p>
            <a:r>
              <a:rPr lang="en-US" sz="1400" dirty="0"/>
              <a:t>   &lt;SUP&gt;2&lt;/SUP&gt;)&lt;BR&gt;</a:t>
            </a:r>
            <a:endParaRPr lang="en-IN" sz="1400" dirty="0"/>
          </a:p>
          <a:p>
            <a:r>
              <a:rPr lang="en-US" sz="1400" dirty="0"/>
              <a:t>4. (A+B)&lt;SUP&gt;2&lt;/SUP&gt;=(A&lt;SUP&gt;2&lt;/SUP&gt;+B&lt;SUP&gt;2&lt;/SUP&gt;+2AB)&lt;BR&gt;</a:t>
            </a:r>
            <a:endParaRPr lang="en-IN" sz="1400" dirty="0"/>
          </a:p>
          <a:p>
            <a:r>
              <a:rPr lang="en-US" sz="1400" dirty="0"/>
              <a:t>5. (A-B)&lt;SUP&gt;2&lt;/SUP&gt;=(A&lt;SUP&gt;2&lt;/SUP&gt;+B&lt;SUP&gt;2&lt;/SUP&gt;-2AB)&lt;BR&gt;</a:t>
            </a:r>
            <a:endParaRPr lang="en-IN" sz="1400" dirty="0"/>
          </a:p>
          <a:p>
            <a:r>
              <a:rPr lang="en-US" sz="1400" dirty="0"/>
              <a:t>&lt;/BODY&gt;</a:t>
            </a:r>
            <a:endParaRPr lang="en-IN" sz="1400" dirty="0"/>
          </a:p>
          <a:p>
            <a:r>
              <a:rPr lang="en-US" sz="1400" dirty="0"/>
              <a:t>&lt;/HTML&gt;</a:t>
            </a:r>
            <a:endParaRPr lang="en-IN" sz="1400" dirty="0"/>
          </a:p>
        </p:txBody>
      </p:sp>
    </p:spTree>
    <p:extLst>
      <p:ext uri="{BB962C8B-B14F-4D97-AF65-F5344CB8AC3E}">
        <p14:creationId xmlns:p14="http://schemas.microsoft.com/office/powerpoint/2010/main" val="3142920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75656" y="474345"/>
            <a:ext cx="741682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</a:t>
            </a:r>
            <a:r>
              <a:rPr lang="en-US" b="1" u="dbl" dirty="0"/>
              <a:t>DISPLAYING CHEMICAL FORMULAS</a:t>
            </a:r>
            <a:endParaRPr lang="en-IN" dirty="0"/>
          </a:p>
          <a:p>
            <a:r>
              <a:rPr lang="en-US" dirty="0"/>
              <a:t> </a:t>
            </a:r>
            <a:endParaRPr lang="en-IN" dirty="0"/>
          </a:p>
          <a:p>
            <a:r>
              <a:rPr lang="en-US" dirty="0"/>
              <a:t>&lt;HTML&gt;</a:t>
            </a:r>
            <a:endParaRPr lang="en-IN" dirty="0"/>
          </a:p>
          <a:p>
            <a:r>
              <a:rPr lang="en-US" dirty="0"/>
              <a:t>&lt;HEAD&gt;</a:t>
            </a:r>
            <a:endParaRPr lang="en-IN" dirty="0"/>
          </a:p>
          <a:p>
            <a:r>
              <a:rPr lang="en-US" dirty="0"/>
              <a:t>&lt;TITLE&gt;</a:t>
            </a:r>
            <a:endParaRPr lang="en-IN" dirty="0"/>
          </a:p>
          <a:p>
            <a:r>
              <a:rPr lang="en-US" dirty="0"/>
              <a:t>  DISPLAYING CHEMICAL FORMULAS</a:t>
            </a:r>
            <a:endParaRPr lang="en-IN" dirty="0"/>
          </a:p>
          <a:p>
            <a:r>
              <a:rPr lang="en-US" dirty="0"/>
              <a:t>&lt;/TITLE&gt;</a:t>
            </a:r>
            <a:endParaRPr lang="en-IN" dirty="0"/>
          </a:p>
          <a:p>
            <a:r>
              <a:rPr lang="en-US" dirty="0"/>
              <a:t>&lt;/HEAD&gt;</a:t>
            </a:r>
            <a:endParaRPr lang="en-IN" dirty="0"/>
          </a:p>
          <a:p>
            <a:r>
              <a:rPr lang="en-US" dirty="0"/>
              <a:t>&lt;BODY BGCOLOR=RED TEXT=YELLOW&gt;</a:t>
            </a:r>
            <a:endParaRPr lang="en-IN" dirty="0"/>
          </a:p>
          <a:p>
            <a:pPr lvl="0"/>
            <a:r>
              <a:rPr lang="en-US" dirty="0"/>
              <a:t>CH&lt;SUB&gt;4&lt;/SUB&gt;+2O&lt;SUB&gt;2&lt;/SUB&gt; ---&gt; CO&lt;SUB&gt;2&lt;/SUB&gt;+</a:t>
            </a:r>
            <a:endParaRPr lang="en-IN" dirty="0"/>
          </a:p>
          <a:p>
            <a:pPr lvl="0"/>
            <a:r>
              <a:rPr lang="en-US" dirty="0"/>
              <a:t>2H&lt;SUB&gt;2&lt;/SUB&gt;O &lt;BR&gt;</a:t>
            </a:r>
            <a:endParaRPr lang="en-IN" dirty="0"/>
          </a:p>
          <a:p>
            <a:r>
              <a:rPr lang="en-US" dirty="0"/>
              <a:t> </a:t>
            </a:r>
            <a:endParaRPr lang="en-IN" dirty="0"/>
          </a:p>
          <a:p>
            <a:pPr lvl="0"/>
            <a:r>
              <a:rPr lang="en-US" dirty="0"/>
              <a:t>N&lt;SUB&gt;2&lt;/SUB&gt;+3H&lt;SUB&gt;2&lt;/SUB&gt; ---&gt; 2N&lt;SUB&gt;3&lt;/SUB&gt; &lt;BR&gt;</a:t>
            </a:r>
            <a:endParaRPr lang="en-IN" dirty="0"/>
          </a:p>
          <a:p>
            <a:r>
              <a:rPr lang="en-US" dirty="0"/>
              <a:t> </a:t>
            </a:r>
            <a:endParaRPr lang="en-IN" dirty="0"/>
          </a:p>
          <a:p>
            <a:r>
              <a:rPr lang="en-US" dirty="0"/>
              <a:t>3.2FE&lt;SUB&gt;2&lt;/SUB&gt;+O&lt;SUB&gt;3&lt;/SUB&gt;+3C ---&gt;4FE+3CO&lt;SUB&gt;2&lt;/SUB&gt; &lt;/BR&gt;</a:t>
            </a:r>
            <a:endParaRPr lang="en-IN" dirty="0"/>
          </a:p>
          <a:p>
            <a:r>
              <a:rPr lang="en-US" dirty="0"/>
              <a:t> </a:t>
            </a:r>
            <a:endParaRPr lang="en-IN" dirty="0"/>
          </a:p>
          <a:p>
            <a:r>
              <a:rPr lang="en-US" dirty="0"/>
              <a:t>&lt;/BODY&gt;</a:t>
            </a:r>
            <a:endParaRPr lang="en-IN" dirty="0"/>
          </a:p>
          <a:p>
            <a:r>
              <a:rPr lang="en-US" dirty="0"/>
              <a:t>&lt;/HTML&gt;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89818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47664" y="474345"/>
            <a:ext cx="626469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u="dbl" dirty="0"/>
              <a:t>UNORDERED  LIST</a:t>
            </a:r>
            <a:endParaRPr lang="en-IN" dirty="0"/>
          </a:p>
          <a:p>
            <a:r>
              <a:rPr lang="en-US" dirty="0"/>
              <a:t>&lt;HTML&gt;</a:t>
            </a:r>
            <a:endParaRPr lang="en-IN" dirty="0"/>
          </a:p>
          <a:p>
            <a:r>
              <a:rPr lang="en-US" dirty="0"/>
              <a:t>&lt;HEAD&gt;</a:t>
            </a:r>
            <a:endParaRPr lang="en-IN" dirty="0"/>
          </a:p>
          <a:p>
            <a:r>
              <a:rPr lang="en-US" dirty="0"/>
              <a:t>&lt;TITLE&gt;</a:t>
            </a:r>
            <a:endParaRPr lang="en-IN" dirty="0"/>
          </a:p>
          <a:p>
            <a:r>
              <a:rPr lang="en-US" dirty="0"/>
              <a:t>DISPLAYING ITEMS OF FAVORITE SONGS</a:t>
            </a:r>
            <a:endParaRPr lang="en-IN" dirty="0"/>
          </a:p>
          <a:p>
            <a:r>
              <a:rPr lang="en-US" dirty="0"/>
              <a:t>&lt;/TITLE&gt;</a:t>
            </a:r>
            <a:endParaRPr lang="en-IN" dirty="0"/>
          </a:p>
          <a:p>
            <a:r>
              <a:rPr lang="en-US" dirty="0"/>
              <a:t>&lt;/HEAD&gt;</a:t>
            </a:r>
            <a:endParaRPr lang="en-IN" dirty="0"/>
          </a:p>
          <a:p>
            <a:r>
              <a:rPr lang="en-US" dirty="0"/>
              <a:t>&lt;BODY&gt;</a:t>
            </a:r>
            <a:endParaRPr lang="en-IN" dirty="0"/>
          </a:p>
          <a:p>
            <a:r>
              <a:rPr lang="en-US" dirty="0"/>
              <a:t>I'M A FAN OF A.R.RAHMAN IN HIS MUSIC I LIKE THE FOLLOWING SONG VERY MUCH.</a:t>
            </a:r>
            <a:endParaRPr lang="en-IN" dirty="0"/>
          </a:p>
          <a:p>
            <a:r>
              <a:rPr lang="en-US" dirty="0"/>
              <a:t>&lt;UL TYPE="DISC"&gt;</a:t>
            </a:r>
            <a:endParaRPr lang="en-IN" dirty="0"/>
          </a:p>
          <a:p>
            <a:r>
              <a:rPr lang="en-US" dirty="0"/>
              <a:t>&lt;LI&gt;ROJA&lt;/LI&gt;</a:t>
            </a:r>
            <a:endParaRPr lang="en-IN" dirty="0"/>
          </a:p>
          <a:p>
            <a:r>
              <a:rPr lang="en-US" dirty="0"/>
              <a:t>&lt;LI&gt;MAY MADHAM&lt;/LI&gt;&lt;/UL&gt;</a:t>
            </a:r>
            <a:endParaRPr lang="en-IN" dirty="0"/>
          </a:p>
          <a:p>
            <a:r>
              <a:rPr lang="en-US" dirty="0"/>
              <a:t>&lt;UL TYPE="CIRCLE"&gt;</a:t>
            </a:r>
            <a:endParaRPr lang="en-IN" dirty="0"/>
          </a:p>
          <a:p>
            <a:r>
              <a:rPr lang="en-US" dirty="0"/>
              <a:t>&lt;LI&gt;CCV&lt;/LI&gt;</a:t>
            </a:r>
            <a:endParaRPr lang="en-IN" dirty="0"/>
          </a:p>
          <a:p>
            <a:r>
              <a:rPr lang="en-US" dirty="0"/>
              <a:t>&lt;LI&gt;AZHAI PAYUDHEY&lt;/LI&gt;&lt;/UL&gt;</a:t>
            </a:r>
            <a:endParaRPr lang="en-IN" dirty="0"/>
          </a:p>
          <a:p>
            <a:r>
              <a:rPr lang="en-US" dirty="0"/>
              <a:t>&lt;UL TYPE="SQUARE"&gt;</a:t>
            </a:r>
            <a:endParaRPr lang="en-IN" dirty="0"/>
          </a:p>
          <a:p>
            <a:r>
              <a:rPr lang="en-US" dirty="0"/>
              <a:t>&lt;LI&gt;RAVANAN&lt;/LI&gt;</a:t>
            </a:r>
            <a:endParaRPr lang="en-IN" dirty="0"/>
          </a:p>
          <a:p>
            <a:r>
              <a:rPr lang="en-US" dirty="0"/>
              <a:t>&lt;LI&gt;KADAL&lt;/LI&gt;&lt;/UL&gt;</a:t>
            </a:r>
            <a:endParaRPr lang="en-IN" dirty="0"/>
          </a:p>
          <a:p>
            <a:r>
              <a:rPr lang="en-US" dirty="0"/>
              <a:t>&lt;/BODY&gt;</a:t>
            </a:r>
            <a:endParaRPr lang="en-IN" dirty="0"/>
          </a:p>
          <a:p>
            <a:r>
              <a:rPr lang="en-US" dirty="0"/>
              <a:t>&lt;/HTML&gt;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116833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3608" y="476672"/>
            <a:ext cx="7056784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 </a:t>
            </a:r>
            <a:r>
              <a:rPr lang="en-US" sz="1600" b="1" u="dbl" dirty="0"/>
              <a:t>ORDERED  LIST</a:t>
            </a:r>
            <a:endParaRPr lang="en-IN" sz="1600" dirty="0"/>
          </a:p>
          <a:p>
            <a:r>
              <a:rPr lang="en-US" sz="1400" dirty="0"/>
              <a:t>&lt;HTML&gt;</a:t>
            </a:r>
            <a:endParaRPr lang="en-IN" sz="1400" dirty="0"/>
          </a:p>
          <a:p>
            <a:r>
              <a:rPr lang="en-US" sz="1400" dirty="0"/>
              <a:t>&lt;HEAD&gt;</a:t>
            </a:r>
            <a:endParaRPr lang="en-IN" sz="1400" dirty="0"/>
          </a:p>
          <a:p>
            <a:r>
              <a:rPr lang="en-US" sz="1400" dirty="0"/>
              <a:t>&lt;TITLE&gt;</a:t>
            </a:r>
            <a:endParaRPr lang="en-IN" sz="1400" dirty="0"/>
          </a:p>
          <a:p>
            <a:r>
              <a:rPr lang="en-US" sz="1400" dirty="0"/>
              <a:t>DISPLAYING IN C PROGRAMMING</a:t>
            </a:r>
            <a:endParaRPr lang="en-IN" sz="1400" dirty="0"/>
          </a:p>
          <a:p>
            <a:r>
              <a:rPr lang="en-US" sz="1400" dirty="0"/>
              <a:t>&lt;/TITLE&gt;</a:t>
            </a:r>
            <a:endParaRPr lang="en-IN" sz="1400" dirty="0"/>
          </a:p>
          <a:p>
            <a:r>
              <a:rPr lang="en-US" sz="1400" dirty="0"/>
              <a:t>&lt;/HEAD&gt;</a:t>
            </a:r>
            <a:endParaRPr lang="en-IN" sz="1400" dirty="0"/>
          </a:p>
          <a:p>
            <a:r>
              <a:rPr lang="en-US" sz="1400" dirty="0"/>
              <a:t>&lt;BODY BGCOLOR="RED" TEXT="BLACK"&gt;</a:t>
            </a:r>
            <a:endParaRPr lang="en-IN" sz="1400" dirty="0"/>
          </a:p>
          <a:p>
            <a:r>
              <a:rPr lang="en-US" sz="1400" dirty="0"/>
              <a:t>THE FOLLOWING ARE DATA TYPES AND CONTROL STRUCTURES IN C</a:t>
            </a:r>
            <a:endParaRPr lang="en-IN" sz="1400" dirty="0"/>
          </a:p>
          <a:p>
            <a:r>
              <a:rPr lang="en-US" sz="1400" dirty="0"/>
              <a:t>&lt;OL TYPE ="1"&gt;</a:t>
            </a:r>
            <a:endParaRPr lang="en-IN" sz="1400" dirty="0"/>
          </a:p>
          <a:p>
            <a:r>
              <a:rPr lang="en-US" sz="1400" dirty="0"/>
              <a:t>&lt;LI&gt;INT&lt;/LI&gt;</a:t>
            </a:r>
            <a:endParaRPr lang="en-IN" sz="1400" dirty="0"/>
          </a:p>
          <a:p>
            <a:r>
              <a:rPr lang="en-US" sz="1400" dirty="0"/>
              <a:t>&lt;LI&gt;FLOAT&lt;/LI&gt;</a:t>
            </a:r>
            <a:endParaRPr lang="en-IN" sz="1400" dirty="0"/>
          </a:p>
          <a:p>
            <a:r>
              <a:rPr lang="en-US" sz="1400" dirty="0"/>
              <a:t>&lt;LI&gt;CHAR&lt;/LI&gt;</a:t>
            </a:r>
            <a:endParaRPr lang="en-IN" sz="1400" dirty="0"/>
          </a:p>
          <a:p>
            <a:r>
              <a:rPr lang="en-US" sz="1400" dirty="0"/>
              <a:t>&lt;LI&gt;VOID&lt;/LI&gt;</a:t>
            </a:r>
            <a:endParaRPr lang="en-IN" sz="1400" dirty="0"/>
          </a:p>
          <a:p>
            <a:r>
              <a:rPr lang="en-US" sz="1400" dirty="0"/>
              <a:t>&lt;/OL&gt;</a:t>
            </a:r>
            <a:endParaRPr lang="en-IN" sz="1400" dirty="0"/>
          </a:p>
          <a:p>
            <a:r>
              <a:rPr lang="en-US" sz="1400" dirty="0"/>
              <a:t>&lt;OL TYPE ="a"&gt;</a:t>
            </a:r>
            <a:endParaRPr lang="en-IN" sz="1400" dirty="0"/>
          </a:p>
          <a:p>
            <a:r>
              <a:rPr lang="en-US" sz="1400" dirty="0"/>
              <a:t>&lt;LI&gt;IF ELSE&lt;/LI&gt;</a:t>
            </a:r>
            <a:endParaRPr lang="en-IN" sz="1400" dirty="0"/>
          </a:p>
          <a:p>
            <a:r>
              <a:rPr lang="en-US" sz="1400" dirty="0"/>
              <a:t>&lt;LI&gt;NESTED IF&lt;/LI&gt;</a:t>
            </a:r>
            <a:endParaRPr lang="en-IN" sz="1400" dirty="0"/>
          </a:p>
          <a:p>
            <a:r>
              <a:rPr lang="en-US" sz="1400" dirty="0"/>
              <a:t>&lt;LI&gt;SWITCH&lt;/LI&gt;</a:t>
            </a:r>
            <a:endParaRPr lang="en-IN" sz="1400" dirty="0"/>
          </a:p>
          <a:p>
            <a:r>
              <a:rPr lang="en-US" sz="1400" dirty="0"/>
              <a:t>&lt;/OL&gt;</a:t>
            </a:r>
            <a:endParaRPr lang="en-IN" sz="1400" dirty="0"/>
          </a:p>
          <a:p>
            <a:r>
              <a:rPr lang="en-US" sz="1400" dirty="0"/>
              <a:t>&lt;OL TYPE ="I"&gt;</a:t>
            </a:r>
            <a:endParaRPr lang="en-IN" sz="1400" dirty="0"/>
          </a:p>
          <a:p>
            <a:r>
              <a:rPr lang="en-US" sz="1400" dirty="0"/>
              <a:t>&lt;LI&gt;FOR&lt;/LI&gt;</a:t>
            </a:r>
            <a:endParaRPr lang="en-IN" sz="1400" dirty="0"/>
          </a:p>
          <a:p>
            <a:r>
              <a:rPr lang="en-US" sz="1400" dirty="0"/>
              <a:t>&lt;LI&gt;WHILE&lt;/LI&gt;</a:t>
            </a:r>
            <a:endParaRPr lang="en-IN" sz="1400" dirty="0"/>
          </a:p>
          <a:p>
            <a:r>
              <a:rPr lang="en-US" sz="1400" dirty="0"/>
              <a:t>&lt;LI&gt;DO WHILE&lt;/LI&gt;&lt;/OL&gt; </a:t>
            </a:r>
            <a:endParaRPr lang="en-IN" sz="1400" dirty="0"/>
          </a:p>
          <a:p>
            <a:r>
              <a:rPr lang="en-US" sz="1400" dirty="0"/>
              <a:t>&lt;/BODY&gt; </a:t>
            </a:r>
            <a:endParaRPr lang="en-IN" sz="1400" dirty="0"/>
          </a:p>
          <a:p>
            <a:r>
              <a:rPr lang="en-US" sz="1400" dirty="0"/>
              <a:t>&lt;/HTML&gt;</a:t>
            </a:r>
            <a:endParaRPr lang="en-IN" sz="1400" dirty="0"/>
          </a:p>
        </p:txBody>
      </p:sp>
    </p:spTree>
    <p:extLst>
      <p:ext uri="{BB962C8B-B14F-4D97-AF65-F5344CB8AC3E}">
        <p14:creationId xmlns:p14="http://schemas.microsoft.com/office/powerpoint/2010/main" val="34538867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</TotalTime>
  <Words>310</Words>
  <Application>Microsoft Office PowerPoint</Application>
  <PresentationFormat>On-screen Show (4:3)</PresentationFormat>
  <Paragraphs>116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Desktop</dc:creator>
  <cp:lastModifiedBy>Desktop</cp:lastModifiedBy>
  <cp:revision>1</cp:revision>
  <dcterms:created xsi:type="dcterms:W3CDTF">2022-09-27T04:55:29Z</dcterms:created>
  <dcterms:modified xsi:type="dcterms:W3CDTF">2022-09-27T05:02:35Z</dcterms:modified>
</cp:coreProperties>
</file>